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15122525"/>
  <p:notesSz cx="6858000" cy="9144000"/>
  <p:defaultTextStyle>
    <a:defPPr>
      <a:defRPr lang="en-US"/>
    </a:defPPr>
    <a:lvl1pPr marL="0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074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149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223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297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372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446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521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595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840" y="66"/>
      </p:cViewPr>
      <p:guideLst>
        <p:guide orient="horz" pos="4763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4697787"/>
            <a:ext cx="18178780" cy="324154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8569431"/>
            <a:ext cx="1497076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193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539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605604"/>
            <a:ext cx="4812030" cy="129031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605604"/>
            <a:ext cx="14079643" cy="129031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557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065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9717625"/>
            <a:ext cx="18178780" cy="3003501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6409572"/>
            <a:ext cx="18178780" cy="3308052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074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14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129223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17229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2153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25844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30152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3445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266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3528591"/>
            <a:ext cx="9445837" cy="998016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3528591"/>
            <a:ext cx="9445837" cy="998016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0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1" y="3385067"/>
            <a:ext cx="9449550" cy="1410735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074" indent="0">
              <a:buNone/>
              <a:defRPr sz="4600" b="1"/>
            </a:lvl2pPr>
            <a:lvl3pPr marL="2086149" indent="0">
              <a:buNone/>
              <a:defRPr sz="4100" b="1"/>
            </a:lvl3pPr>
            <a:lvl4pPr marL="3129223" indent="0">
              <a:buNone/>
              <a:defRPr sz="3600" b="1"/>
            </a:lvl4pPr>
            <a:lvl5pPr marL="4172297" indent="0">
              <a:buNone/>
              <a:defRPr sz="3600" b="1"/>
            </a:lvl5pPr>
            <a:lvl6pPr marL="5215372" indent="0">
              <a:buNone/>
              <a:defRPr sz="3600" b="1"/>
            </a:lvl6pPr>
            <a:lvl7pPr marL="6258446" indent="0">
              <a:buNone/>
              <a:defRPr sz="3600" b="1"/>
            </a:lvl7pPr>
            <a:lvl8pPr marL="7301521" indent="0">
              <a:buNone/>
              <a:defRPr sz="3600" b="1"/>
            </a:lvl8pPr>
            <a:lvl9pPr marL="8344595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1" y="4795801"/>
            <a:ext cx="9449550" cy="8712956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0" y="3385067"/>
            <a:ext cx="9453263" cy="1410735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074" indent="0">
              <a:buNone/>
              <a:defRPr sz="4600" b="1"/>
            </a:lvl2pPr>
            <a:lvl3pPr marL="2086149" indent="0">
              <a:buNone/>
              <a:defRPr sz="4100" b="1"/>
            </a:lvl3pPr>
            <a:lvl4pPr marL="3129223" indent="0">
              <a:buNone/>
              <a:defRPr sz="3600" b="1"/>
            </a:lvl4pPr>
            <a:lvl5pPr marL="4172297" indent="0">
              <a:buNone/>
              <a:defRPr sz="3600" b="1"/>
            </a:lvl5pPr>
            <a:lvl6pPr marL="5215372" indent="0">
              <a:buNone/>
              <a:defRPr sz="3600" b="1"/>
            </a:lvl6pPr>
            <a:lvl7pPr marL="6258446" indent="0">
              <a:buNone/>
              <a:defRPr sz="3600" b="1"/>
            </a:lvl7pPr>
            <a:lvl8pPr marL="7301521" indent="0">
              <a:buNone/>
              <a:defRPr sz="3600" b="1"/>
            </a:lvl8pPr>
            <a:lvl9pPr marL="8344595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0" y="4795801"/>
            <a:ext cx="9453263" cy="8712956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453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968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463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602100"/>
            <a:ext cx="7036110" cy="2562428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602102"/>
            <a:ext cx="11955815" cy="12906656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3164530"/>
            <a:ext cx="7036110" cy="10344228"/>
          </a:xfrm>
        </p:spPr>
        <p:txBody>
          <a:bodyPr/>
          <a:lstStyle>
            <a:lvl1pPr marL="0" indent="0">
              <a:buNone/>
              <a:defRPr sz="3300"/>
            </a:lvl1pPr>
            <a:lvl2pPr marL="1043074" indent="0">
              <a:buNone/>
              <a:defRPr sz="2800"/>
            </a:lvl2pPr>
            <a:lvl3pPr marL="2086149" indent="0">
              <a:buNone/>
              <a:defRPr sz="2300"/>
            </a:lvl3pPr>
            <a:lvl4pPr marL="3129223" indent="0">
              <a:buNone/>
              <a:defRPr sz="2100"/>
            </a:lvl4pPr>
            <a:lvl5pPr marL="4172297" indent="0">
              <a:buNone/>
              <a:defRPr sz="2100"/>
            </a:lvl5pPr>
            <a:lvl6pPr marL="5215372" indent="0">
              <a:buNone/>
              <a:defRPr sz="2100"/>
            </a:lvl6pPr>
            <a:lvl7pPr marL="6258446" indent="0">
              <a:buNone/>
              <a:defRPr sz="2100"/>
            </a:lvl7pPr>
            <a:lvl8pPr marL="7301521" indent="0">
              <a:buNone/>
              <a:defRPr sz="2100"/>
            </a:lvl8pPr>
            <a:lvl9pPr marL="834459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768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10585769"/>
            <a:ext cx="12832080" cy="1249709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1351226"/>
            <a:ext cx="12832080" cy="9073515"/>
          </a:xfrm>
        </p:spPr>
        <p:txBody>
          <a:bodyPr/>
          <a:lstStyle>
            <a:lvl1pPr marL="0" indent="0">
              <a:buNone/>
              <a:defRPr sz="7300"/>
            </a:lvl1pPr>
            <a:lvl2pPr marL="1043074" indent="0">
              <a:buNone/>
              <a:defRPr sz="6400"/>
            </a:lvl2pPr>
            <a:lvl3pPr marL="2086149" indent="0">
              <a:buNone/>
              <a:defRPr sz="5500"/>
            </a:lvl3pPr>
            <a:lvl4pPr marL="3129223" indent="0">
              <a:buNone/>
              <a:defRPr sz="4600"/>
            </a:lvl4pPr>
            <a:lvl5pPr marL="4172297" indent="0">
              <a:buNone/>
              <a:defRPr sz="4600"/>
            </a:lvl5pPr>
            <a:lvl6pPr marL="5215372" indent="0">
              <a:buNone/>
              <a:defRPr sz="4600"/>
            </a:lvl6pPr>
            <a:lvl7pPr marL="6258446" indent="0">
              <a:buNone/>
              <a:defRPr sz="4600"/>
            </a:lvl7pPr>
            <a:lvl8pPr marL="7301521" indent="0">
              <a:buNone/>
              <a:defRPr sz="4600"/>
            </a:lvl8pPr>
            <a:lvl9pPr marL="8344595" indent="0">
              <a:buNone/>
              <a:defRPr sz="46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11835478"/>
            <a:ext cx="12832080" cy="1774796"/>
          </a:xfrm>
        </p:spPr>
        <p:txBody>
          <a:bodyPr/>
          <a:lstStyle>
            <a:lvl1pPr marL="0" indent="0">
              <a:buNone/>
              <a:defRPr sz="3300"/>
            </a:lvl1pPr>
            <a:lvl2pPr marL="1043074" indent="0">
              <a:buNone/>
              <a:defRPr sz="2800"/>
            </a:lvl2pPr>
            <a:lvl3pPr marL="2086149" indent="0">
              <a:buNone/>
              <a:defRPr sz="2300"/>
            </a:lvl3pPr>
            <a:lvl4pPr marL="3129223" indent="0">
              <a:buNone/>
              <a:defRPr sz="2100"/>
            </a:lvl4pPr>
            <a:lvl5pPr marL="4172297" indent="0">
              <a:buNone/>
              <a:defRPr sz="2100"/>
            </a:lvl5pPr>
            <a:lvl6pPr marL="5215372" indent="0">
              <a:buNone/>
              <a:defRPr sz="2100"/>
            </a:lvl6pPr>
            <a:lvl7pPr marL="6258446" indent="0">
              <a:buNone/>
              <a:defRPr sz="2100"/>
            </a:lvl7pPr>
            <a:lvl8pPr marL="7301521" indent="0">
              <a:buNone/>
              <a:defRPr sz="2100"/>
            </a:lvl8pPr>
            <a:lvl9pPr marL="834459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336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605602"/>
            <a:ext cx="19248120" cy="2520421"/>
          </a:xfrm>
          <a:prstGeom prst="rect">
            <a:avLst/>
          </a:prstGeom>
        </p:spPr>
        <p:txBody>
          <a:bodyPr vert="horz" lIns="208615" tIns="104307" rIns="208615" bIns="10430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3528591"/>
            <a:ext cx="19248120" cy="9980167"/>
          </a:xfrm>
          <a:prstGeom prst="rect">
            <a:avLst/>
          </a:prstGeom>
        </p:spPr>
        <p:txBody>
          <a:bodyPr vert="horz" lIns="208615" tIns="104307" rIns="208615" bIns="1043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14016343"/>
            <a:ext cx="4990253" cy="805134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3ABCC-ECCA-4E77-9F02-965E7E0F7050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14016343"/>
            <a:ext cx="6772487" cy="805134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14016343"/>
            <a:ext cx="4990253" cy="805134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2F51F-B9C1-41D2-A3ED-8498C7FF9F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608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149" rtl="0" eaLnBrk="1" latinLnBrk="0" hangingPunct="1"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06" indent="-782306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4996" indent="-651921" algn="l" defTabSz="2086149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686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760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835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6909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79983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058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132" indent="-521537" algn="l" defTabSz="2086149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074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149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223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297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372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446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521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595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1296" y="360462"/>
            <a:ext cx="1402675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6152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2305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8457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461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80762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6915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3067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922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</a:t>
            </a: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A2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poster.</a:t>
            </a:r>
            <a:b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pPr>
              <a:lnSpc>
                <a:spcPct val="200000"/>
              </a:lnSpc>
            </a:pPr>
            <a:r>
              <a:rPr lang="en-US" sz="4400" dirty="0" smtClean="0"/>
              <a:t>Title Text: 44-54pt</a:t>
            </a:r>
            <a:endParaRPr lang="en-US" sz="4400" dirty="0" smtClean="0"/>
          </a:p>
          <a:p>
            <a:pPr>
              <a:lnSpc>
                <a:spcPct val="200000"/>
              </a:lnSpc>
            </a:pPr>
            <a:r>
              <a:rPr lang="en-US" sz="2400" dirty="0"/>
              <a:t>Headings </a:t>
            </a:r>
            <a:r>
              <a:rPr lang="en-US" sz="2400" dirty="0" smtClean="0"/>
              <a:t>Text: 24-36pt</a:t>
            </a:r>
            <a:endParaRPr lang="en-AU" sz="2400" dirty="0"/>
          </a:p>
          <a:p>
            <a:pPr lvl="0">
              <a:lnSpc>
                <a:spcPct val="200000"/>
              </a:lnSpc>
            </a:pPr>
            <a:r>
              <a:rPr lang="en-US" sz="1800" dirty="0" smtClean="0">
                <a:solidFill>
                  <a:prstClr val="black"/>
                </a:solidFill>
              </a:rPr>
              <a:t>Body Text: 12-18pt</a:t>
            </a:r>
          </a:p>
        </p:txBody>
      </p:sp>
    </p:spTree>
    <p:extLst>
      <p:ext uri="{BB962C8B-B14F-4D97-AF65-F5344CB8AC3E}">
        <p14:creationId xmlns:p14="http://schemas.microsoft.com/office/powerpoint/2010/main" val="1594003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5</cp:revision>
  <dcterms:created xsi:type="dcterms:W3CDTF">2016-04-19T23:26:10Z</dcterms:created>
  <dcterms:modified xsi:type="dcterms:W3CDTF">2016-05-20T01:36:48Z</dcterms:modified>
</cp:coreProperties>
</file>