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5122525" cy="21386800"/>
  <p:notesSz cx="6858000" cy="9144000"/>
  <p:defaultTextStyle>
    <a:defPPr>
      <a:defRPr lang="en-US"/>
    </a:defPPr>
    <a:lvl1pPr marL="0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43102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08620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129305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172407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215509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258611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301713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344814" algn="l" defTabSz="2086204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6">
          <p15:clr>
            <a:srgbClr val="A4A3A4"/>
          </p15:clr>
        </p15:guide>
        <p15:guide id="2" pos="476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" d="100"/>
          <a:sy n="29" d="100"/>
        </p:scale>
        <p:origin x="2232" y="108"/>
      </p:cViewPr>
      <p:guideLst>
        <p:guide orient="horz" pos="6736"/>
        <p:guide pos="47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4190" y="6643771"/>
            <a:ext cx="12854146" cy="45843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8379" y="12119186"/>
            <a:ext cx="10585768" cy="54655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0431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0862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129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172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215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2586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3017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34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71310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2668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133903" y="2673351"/>
            <a:ext cx="5626314" cy="569027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49709" y="2673351"/>
            <a:ext cx="16632153" cy="569027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636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266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575" y="13743001"/>
            <a:ext cx="12854146" cy="4247656"/>
          </a:xfrm>
        </p:spPr>
        <p:txBody>
          <a:bodyPr anchor="t"/>
          <a:lstStyle>
            <a:lvl1pPr algn="l">
              <a:defRPr sz="91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94575" y="9064640"/>
            <a:ext cx="12854146" cy="4678361"/>
          </a:xfrm>
        </p:spPr>
        <p:txBody>
          <a:bodyPr anchor="b"/>
          <a:lstStyle>
            <a:lvl1pPr marL="0" indent="0">
              <a:buNone/>
              <a:defRPr sz="4600">
                <a:solidFill>
                  <a:schemeClr val="tx1">
                    <a:tint val="75000"/>
                  </a:schemeClr>
                </a:solidFill>
              </a:defRPr>
            </a:lvl1pPr>
            <a:lvl2pPr marL="1043102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2pPr>
            <a:lvl3pPr marL="2086204" indent="0">
              <a:buNone/>
              <a:defRPr sz="3700">
                <a:solidFill>
                  <a:schemeClr val="tx1">
                    <a:tint val="75000"/>
                  </a:schemeClr>
                </a:solidFill>
              </a:defRPr>
            </a:lvl3pPr>
            <a:lvl4pPr marL="3129305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417240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521550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625861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730171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834481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78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49710" y="15559889"/>
            <a:ext cx="11129234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30985" y="15559889"/>
            <a:ext cx="11129232" cy="44016211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6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81546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787278"/>
            <a:ext cx="6681741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126" y="6782388"/>
            <a:ext cx="6681741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82034" y="4787278"/>
            <a:ext cx="6684366" cy="1995110"/>
          </a:xfrm>
        </p:spPr>
        <p:txBody>
          <a:bodyPr anchor="b"/>
          <a:lstStyle>
            <a:lvl1pPr marL="0" indent="0">
              <a:buNone/>
              <a:defRPr sz="5500" b="1"/>
            </a:lvl1pPr>
            <a:lvl2pPr marL="1043102" indent="0">
              <a:buNone/>
              <a:defRPr sz="4600" b="1"/>
            </a:lvl2pPr>
            <a:lvl3pPr marL="2086204" indent="0">
              <a:buNone/>
              <a:defRPr sz="4100" b="1"/>
            </a:lvl3pPr>
            <a:lvl4pPr marL="3129305" indent="0">
              <a:buNone/>
              <a:defRPr sz="3700" b="1"/>
            </a:lvl4pPr>
            <a:lvl5pPr marL="4172407" indent="0">
              <a:buNone/>
              <a:defRPr sz="3700" b="1"/>
            </a:lvl5pPr>
            <a:lvl6pPr marL="5215509" indent="0">
              <a:buNone/>
              <a:defRPr sz="3700" b="1"/>
            </a:lvl6pPr>
            <a:lvl7pPr marL="6258611" indent="0">
              <a:buNone/>
              <a:defRPr sz="3700" b="1"/>
            </a:lvl7pPr>
            <a:lvl8pPr marL="7301713" indent="0">
              <a:buNone/>
              <a:defRPr sz="3700" b="1"/>
            </a:lvl8pPr>
            <a:lvl9pPr marL="8344814" indent="0">
              <a:buNone/>
              <a:defRPr sz="3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82034" y="6782388"/>
            <a:ext cx="6684366" cy="12322165"/>
          </a:xfrm>
        </p:spPr>
        <p:txBody>
          <a:bodyPr/>
          <a:lstStyle>
            <a:lvl1pPr>
              <a:defRPr sz="5500"/>
            </a:lvl1pPr>
            <a:lvl2pPr>
              <a:defRPr sz="4600"/>
            </a:lvl2pPr>
            <a:lvl3pPr>
              <a:defRPr sz="4100"/>
            </a:lvl3pPr>
            <a:lvl4pPr>
              <a:defRPr sz="3700"/>
            </a:lvl4pPr>
            <a:lvl5pPr>
              <a:defRPr sz="3700"/>
            </a:lvl5pPr>
            <a:lvl6pPr>
              <a:defRPr sz="3700"/>
            </a:lvl6pPr>
            <a:lvl7pPr>
              <a:defRPr sz="3700"/>
            </a:lvl7pPr>
            <a:lvl8pPr>
              <a:defRPr sz="3700"/>
            </a:lvl8pPr>
            <a:lvl9pPr>
              <a:defRPr sz="3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97640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7831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4338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127" y="851512"/>
            <a:ext cx="4975207" cy="3623874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2487" y="851513"/>
            <a:ext cx="8453912" cy="18253041"/>
          </a:xfrm>
        </p:spPr>
        <p:txBody>
          <a:bodyPr/>
          <a:lstStyle>
            <a:lvl1pPr>
              <a:defRPr sz="7300"/>
            </a:lvl1pPr>
            <a:lvl2pPr>
              <a:defRPr sz="6400"/>
            </a:lvl2pPr>
            <a:lvl3pPr>
              <a:defRPr sz="5500"/>
            </a:lvl3pPr>
            <a:lvl4pPr>
              <a:defRPr sz="4600"/>
            </a:lvl4pPr>
            <a:lvl5pPr>
              <a:defRPr sz="4600"/>
            </a:lvl5pPr>
            <a:lvl6pPr>
              <a:defRPr sz="4600"/>
            </a:lvl6pPr>
            <a:lvl7pPr>
              <a:defRPr sz="4600"/>
            </a:lvl7pPr>
            <a:lvl8pPr>
              <a:defRPr sz="4600"/>
            </a:lvl8pPr>
            <a:lvl9pPr>
              <a:defRPr sz="4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127" y="4475387"/>
            <a:ext cx="4975207" cy="1462916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31161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21" y="14970760"/>
            <a:ext cx="9073515" cy="1767383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4121" y="1910950"/>
            <a:ext cx="9073515" cy="12832080"/>
          </a:xfrm>
        </p:spPr>
        <p:txBody>
          <a:bodyPr/>
          <a:lstStyle>
            <a:lvl1pPr marL="0" indent="0">
              <a:buNone/>
              <a:defRPr sz="7300"/>
            </a:lvl1pPr>
            <a:lvl2pPr marL="1043102" indent="0">
              <a:buNone/>
              <a:defRPr sz="6400"/>
            </a:lvl2pPr>
            <a:lvl3pPr marL="2086204" indent="0">
              <a:buNone/>
              <a:defRPr sz="5500"/>
            </a:lvl3pPr>
            <a:lvl4pPr marL="3129305" indent="0">
              <a:buNone/>
              <a:defRPr sz="4600"/>
            </a:lvl4pPr>
            <a:lvl5pPr marL="4172407" indent="0">
              <a:buNone/>
              <a:defRPr sz="4600"/>
            </a:lvl5pPr>
            <a:lvl6pPr marL="5215509" indent="0">
              <a:buNone/>
              <a:defRPr sz="4600"/>
            </a:lvl6pPr>
            <a:lvl7pPr marL="6258611" indent="0">
              <a:buNone/>
              <a:defRPr sz="4600"/>
            </a:lvl7pPr>
            <a:lvl8pPr marL="7301713" indent="0">
              <a:buNone/>
              <a:defRPr sz="4600"/>
            </a:lvl8pPr>
            <a:lvl9pPr marL="8344814" indent="0">
              <a:buNone/>
              <a:defRPr sz="46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4121" y="16738143"/>
            <a:ext cx="9073515" cy="2509977"/>
          </a:xfrm>
        </p:spPr>
        <p:txBody>
          <a:bodyPr/>
          <a:lstStyle>
            <a:lvl1pPr marL="0" indent="0">
              <a:buNone/>
              <a:defRPr sz="3200"/>
            </a:lvl1pPr>
            <a:lvl2pPr marL="1043102" indent="0">
              <a:buNone/>
              <a:defRPr sz="2700"/>
            </a:lvl2pPr>
            <a:lvl3pPr marL="2086204" indent="0">
              <a:buNone/>
              <a:defRPr sz="2300"/>
            </a:lvl3pPr>
            <a:lvl4pPr marL="3129305" indent="0">
              <a:buNone/>
              <a:defRPr sz="2100"/>
            </a:lvl4pPr>
            <a:lvl5pPr marL="4172407" indent="0">
              <a:buNone/>
              <a:defRPr sz="2100"/>
            </a:lvl5pPr>
            <a:lvl6pPr marL="5215509" indent="0">
              <a:buNone/>
              <a:defRPr sz="2100"/>
            </a:lvl6pPr>
            <a:lvl7pPr marL="6258611" indent="0">
              <a:buNone/>
              <a:defRPr sz="2100"/>
            </a:lvl7pPr>
            <a:lvl8pPr marL="7301713" indent="0">
              <a:buNone/>
              <a:defRPr sz="2100"/>
            </a:lvl8pPr>
            <a:lvl9pPr marL="8344814" indent="0">
              <a:buNone/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5314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6126" y="856464"/>
            <a:ext cx="13610273" cy="3564467"/>
          </a:xfrm>
          <a:prstGeom prst="rect">
            <a:avLst/>
          </a:prstGeom>
        </p:spPr>
        <p:txBody>
          <a:bodyPr vert="horz" lIns="208620" tIns="104310" rIns="208620" bIns="10431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126" y="4990255"/>
            <a:ext cx="13610273" cy="14114299"/>
          </a:xfrm>
          <a:prstGeom prst="rect">
            <a:avLst/>
          </a:prstGeom>
        </p:spPr>
        <p:txBody>
          <a:bodyPr vert="horz" lIns="208620" tIns="104310" rIns="208620" bIns="10431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6126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D1DD75-282A-4F56-A2E5-99A4508BA131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66863" y="19822397"/>
            <a:ext cx="4788800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ct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810" y="19822397"/>
            <a:ext cx="3528589" cy="1138649"/>
          </a:xfrm>
          <a:prstGeom prst="rect">
            <a:avLst/>
          </a:prstGeom>
        </p:spPr>
        <p:txBody>
          <a:bodyPr vert="horz" lIns="208620" tIns="104310" rIns="208620" bIns="104310" rtlCol="0" anchor="ctr"/>
          <a:lstStyle>
            <a:lvl1pPr algn="r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DF5ED-1ABA-46A3-AD4F-FF84D0F7854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88014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086204" rtl="0" eaLnBrk="1" latinLnBrk="0" hangingPunct="1">
        <a:spcBef>
          <a:spcPct val="0"/>
        </a:spcBef>
        <a:buNone/>
        <a:defRPr sz="10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82326" indent="-782326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1pPr>
      <a:lvl2pPr marL="1695040" indent="-651939" algn="l" defTabSz="2086204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2pPr>
      <a:lvl3pPr marL="2607755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3pPr>
      <a:lvl4pPr marL="3650856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4pPr>
      <a:lvl5pPr marL="4693958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»"/>
        <a:defRPr sz="4600" kern="1200">
          <a:solidFill>
            <a:schemeClr val="tx1"/>
          </a:solidFill>
          <a:latin typeface="+mn-lt"/>
          <a:ea typeface="+mn-ea"/>
          <a:cs typeface="+mn-cs"/>
        </a:defRPr>
      </a:lvl5pPr>
      <a:lvl6pPr marL="5737060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6pPr>
      <a:lvl7pPr marL="6780162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7pPr>
      <a:lvl8pPr marL="7823264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8pPr>
      <a:lvl9pPr marL="8866365" indent="-521551" algn="l" defTabSz="2086204" rtl="0" eaLnBrk="1" latinLnBrk="0" hangingPunct="1">
        <a:spcBef>
          <a:spcPct val="20000"/>
        </a:spcBef>
        <a:buFont typeface="Arial" panose="020B0604020202020204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1043102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2pPr>
      <a:lvl3pPr marL="208620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3pPr>
      <a:lvl4pPr marL="3129305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72407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215509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258611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7301713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8344814" algn="l" defTabSz="2086204" rtl="0" eaLnBrk="1" latinLnBrk="0" hangingPunct="1">
        <a:defRPr sz="4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1296" y="360462"/>
            <a:ext cx="14026750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476152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52305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428457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0461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80762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8856915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333067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1809220" algn="l" defTabSz="2952305" rtl="0" eaLnBrk="1" latinLnBrk="0" hangingPunct="1">
              <a:defRPr sz="5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</a:t>
            </a:r>
            <a:r>
              <a:rPr lang="en-US" sz="3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A2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poster.</a:t>
            </a:r>
            <a:b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pPr>
              <a:lnSpc>
                <a:spcPct val="200000"/>
              </a:lnSpc>
            </a:pPr>
            <a:r>
              <a:rPr lang="en-US" sz="4400" dirty="0" smtClean="0"/>
              <a:t>Title Text: 44-54pt</a:t>
            </a:r>
            <a:endParaRPr lang="en-US" sz="4400" dirty="0" smtClean="0"/>
          </a:p>
          <a:p>
            <a:pPr>
              <a:lnSpc>
                <a:spcPct val="200000"/>
              </a:lnSpc>
            </a:pPr>
            <a:r>
              <a:rPr lang="en-US" sz="2400" dirty="0"/>
              <a:t>Headings </a:t>
            </a:r>
            <a:r>
              <a:rPr lang="en-US" sz="2400" dirty="0" smtClean="0"/>
              <a:t>Text: 24-36pt</a:t>
            </a:r>
            <a:endParaRPr lang="en-AU" sz="2400" dirty="0"/>
          </a:p>
          <a:p>
            <a:pPr lvl="0">
              <a:lnSpc>
                <a:spcPct val="200000"/>
              </a:lnSpc>
            </a:pPr>
            <a:r>
              <a:rPr lang="en-US" sz="1800" dirty="0" smtClean="0">
                <a:solidFill>
                  <a:prstClr val="black"/>
                </a:solidFill>
              </a:rPr>
              <a:t>Body Text: 12-18pt</a:t>
            </a:r>
          </a:p>
        </p:txBody>
      </p:sp>
    </p:spTree>
    <p:extLst>
      <p:ext uri="{BB962C8B-B14F-4D97-AF65-F5344CB8AC3E}">
        <p14:creationId xmlns:p14="http://schemas.microsoft.com/office/powerpoint/2010/main" val="4526039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15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3</cp:revision>
  <dcterms:created xsi:type="dcterms:W3CDTF">2016-04-19T23:52:41Z</dcterms:created>
  <dcterms:modified xsi:type="dcterms:W3CDTF">2016-05-20T01:36:51Z</dcterms:modified>
</cp:coreProperties>
</file>